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81" r:id="rId5"/>
    <p:sldId id="280" r:id="rId6"/>
    <p:sldId id="282" r:id="rId7"/>
    <p:sldId id="283" r:id="rId8"/>
    <p:sldId id="284" r:id="rId9"/>
    <p:sldId id="294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主啊我愛近祢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nearer, my god to thee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夢中看見天開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Bang-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榮光出現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chhut-hian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There let the way appear,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Steps unto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656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73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上帝施下恩惠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un- hui,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天地相連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-toe sa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All that Thou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sends’t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mercy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giv’n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49538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69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試煉宛主聖使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Chhi-lian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招我與主愈近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Angels to beckon me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Nearer, my God to Thee.</a:t>
            </a:r>
          </a:p>
        </p:txBody>
      </p:sp>
    </p:spTree>
    <p:extLst>
      <p:ext uri="{BB962C8B-B14F-4D97-AF65-F5344CB8AC3E}">
        <p14:creationId xmlns:p14="http://schemas.microsoft.com/office/powerpoint/2010/main" val="2391337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81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招我與主愈近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Nearer, my God to Thee,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 to Thee.</a:t>
            </a:r>
          </a:p>
        </p:txBody>
      </p:sp>
    </p:spTree>
    <p:extLst>
      <p:ext uri="{BB962C8B-B14F-4D97-AF65-F5344CB8AC3E}">
        <p14:creationId xmlns:p14="http://schemas.microsoft.com/office/powerpoint/2010/main" val="1049421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49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睡醒歡喜記念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Khun-chhi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讚美吟詩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O-  lo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Then, with my waking thoughts,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Bright with Thy praise,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410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所過凄慘煩惱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-chham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成伯特利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Pek-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-li,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Out of my story griefs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Bethel I’ll raise,</a:t>
            </a:r>
          </a:p>
        </p:txBody>
      </p:sp>
    </p:spTree>
    <p:extLst>
      <p:ext uri="{BB962C8B-B14F-4D97-AF65-F5344CB8AC3E}">
        <p14:creationId xmlns:p14="http://schemas.microsoft.com/office/powerpoint/2010/main" val="1838089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73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苦境變做聖路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導我與主愈近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So by my woes to be,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Nearer, my God to Thee.</a:t>
            </a:r>
          </a:p>
        </p:txBody>
      </p:sp>
    </p:spTree>
    <p:extLst>
      <p:ext uri="{BB962C8B-B14F-4D97-AF65-F5344CB8AC3E}">
        <p14:creationId xmlns:p14="http://schemas.microsoft.com/office/powerpoint/2010/main" val="1645775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717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導我與主愈近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Nearer, my God to Thee,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 to Thee.</a:t>
            </a:r>
          </a:p>
        </p:txBody>
      </p:sp>
    </p:spTree>
    <p:extLst>
      <p:ext uri="{BB962C8B-B14F-4D97-AF65-F5344CB8AC3E}">
        <p14:creationId xmlns:p14="http://schemas.microsoft.com/office/powerpoint/2010/main" val="927889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441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主啊我愛近祢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Chu  ah goa  ai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更倚近祢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oa-kun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Nearer, my God to Thee,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 to Thee!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雖然當上十架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Sui-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我不推辭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Goa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the-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E’en though it be a cross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That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raiseth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me;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97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我心決斷要吟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koat-toan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Goa  ai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Still all my song shall be,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Nearer, my God to Thee.</a:t>
            </a:r>
          </a:p>
        </p:txBody>
      </p:sp>
    </p:spTree>
    <p:extLst>
      <p:ext uri="{BB962C8B-B14F-4D97-AF65-F5344CB8AC3E}">
        <p14:creationId xmlns:p14="http://schemas.microsoft.com/office/powerpoint/2010/main" val="378567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Goa ai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Nearer, my God to Thee,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 to Thee.</a:t>
            </a:r>
          </a:p>
        </p:txBody>
      </p:sp>
    </p:spTree>
    <p:extLst>
      <p:ext uri="{BB962C8B-B14F-4D97-AF65-F5344CB8AC3E}">
        <p14:creationId xmlns:p14="http://schemas.microsoft.com/office/powerpoint/2010/main" val="196077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雖然親像出外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無處可宿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Bo-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Though like the wanderer,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sun gone down.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091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更深黒暗罩我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Ki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o- am  ta  goa,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枕首用石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Chim-thau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Darkness be over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My rest a stone,</a:t>
            </a:r>
          </a:p>
        </p:txBody>
      </p:sp>
    </p:spTree>
    <p:extLst>
      <p:ext uri="{BB962C8B-B14F-4D97-AF65-F5344CB8AC3E}">
        <p14:creationId xmlns:p14="http://schemas.microsoft.com/office/powerpoint/2010/main" val="2270884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夢中仍然欣慕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Bang-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iu-goan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him-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情願與主愈近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Cheng-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Yet in my dreams I’d be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Nearer, my God to Thee.</a:t>
            </a:r>
          </a:p>
        </p:txBody>
      </p:sp>
    </p:spTree>
    <p:extLst>
      <p:ext uri="{BB962C8B-B14F-4D97-AF65-F5344CB8AC3E}">
        <p14:creationId xmlns:p14="http://schemas.microsoft.com/office/powerpoint/2010/main" val="3257526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情願與主愈近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Cheng-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與主愈近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kun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Nearer, my God to Thee,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Nearer to Thee.</a:t>
            </a:r>
          </a:p>
        </p:txBody>
      </p:sp>
    </p:spTree>
    <p:extLst>
      <p:ext uri="{BB962C8B-B14F-4D97-AF65-F5344CB8AC3E}">
        <p14:creationId xmlns:p14="http://schemas.microsoft.com/office/powerpoint/2010/main" val="4189521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2114</TotalTime>
  <Words>598</Words>
  <Application>Microsoft Office PowerPoint</Application>
  <PresentationFormat>Widescreen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主啊我愛近祢 nearer, my god to thee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258</cp:revision>
  <dcterms:created xsi:type="dcterms:W3CDTF">2020-01-10T06:25:13Z</dcterms:created>
  <dcterms:modified xsi:type="dcterms:W3CDTF">2021-01-13T06:44:23Z</dcterms:modified>
</cp:coreProperties>
</file>